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Economica" panose="020B0604020202020204" charset="0"/>
      <p:regular r:id="rId13"/>
      <p:bold r:id="rId14"/>
      <p:italic r:id="rId15"/>
      <p:boldItalic r:id="rId16"/>
    </p:embeddedFont>
    <p:embeddedFont>
      <p:font typeface="Open Sans" panose="020B0606030504020204" pitchFamily="3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5" d="100"/>
          <a:sy n="125" d="100"/>
        </p:scale>
        <p:origin x="1158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c6f8954bc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c6f8954bc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c6f8954bc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c6f8954bc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c6f8954bc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c6f8954bc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c6f8954bc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c6f8954bc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c6f8954b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c6f8954b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c6f8954bc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c6f8954bc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c6f8954bc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c6f8954bc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c6f8954bc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c6f8954bc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c6f8954bc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c6f8954bc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c6f8954bc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c6f8954bc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Wendy &amp; Berry </a:t>
            </a:r>
            <a:br>
              <a:rPr lang="en"/>
            </a:br>
            <a:r>
              <a:rPr lang="en"/>
              <a:t>get married</a:t>
            </a:r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September 4, 20XX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2"/>
          <p:cNvSpPr txBox="1">
            <a:spLocks noGrp="1"/>
          </p:cNvSpPr>
          <p:nvPr>
            <p:ph type="title" idx="4294967295"/>
          </p:nvPr>
        </p:nvSpPr>
        <p:spPr>
          <a:xfrm>
            <a:off x="311700" y="546000"/>
            <a:ext cx="8520600" cy="10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We’re registered at www.example.com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83" name="Google Shape;183;p22"/>
          <p:cNvSpPr txBox="1">
            <a:spLocks noGrp="1"/>
          </p:cNvSpPr>
          <p:nvPr>
            <p:ph type="body" idx="4294967295"/>
          </p:nvPr>
        </p:nvSpPr>
        <p:spPr>
          <a:xfrm>
            <a:off x="311700" y="1740096"/>
            <a:ext cx="8520600" cy="5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… and we’re so excited to celebrate with you!</a:t>
            </a:r>
            <a:endParaRPr/>
          </a:p>
        </p:txBody>
      </p:sp>
      <p:pic>
        <p:nvPicPr>
          <p:cNvPr id="184" name="Google Shape;184;p22" descr="Two people canoeing on foggy water"/>
          <p:cNvPicPr preferRelativeResize="0"/>
          <p:nvPr/>
        </p:nvPicPr>
        <p:blipFill rotWithShape="1">
          <a:blip r:embed="rId3">
            <a:alphaModFix/>
          </a:blip>
          <a:srcRect r="11770" b="28021"/>
          <a:stretch/>
        </p:blipFill>
        <p:spPr>
          <a:xfrm>
            <a:off x="74434" y="2979550"/>
            <a:ext cx="3849126" cy="208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2" descr="Hands forming the shape of a heart around he sun at sunset"/>
          <p:cNvPicPr preferRelativeResize="0"/>
          <p:nvPr/>
        </p:nvPicPr>
        <p:blipFill rotWithShape="1">
          <a:blip r:embed="rId4">
            <a:alphaModFix/>
          </a:blip>
          <a:srcRect l="8009" t="16576" r="18043"/>
          <a:stretch/>
        </p:blipFill>
        <p:spPr>
          <a:xfrm>
            <a:off x="3942326" y="2979550"/>
            <a:ext cx="2775574" cy="208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2" descr="SUV parked on an incline in front of a gray house"/>
          <p:cNvPicPr preferRelativeResize="0"/>
          <p:nvPr/>
        </p:nvPicPr>
        <p:blipFill rotWithShape="1">
          <a:blip r:embed="rId5">
            <a:alphaModFix/>
          </a:blip>
          <a:srcRect t="11834" b="20699"/>
          <a:stretch/>
        </p:blipFill>
        <p:spPr>
          <a:xfrm>
            <a:off x="6739975" y="2979550"/>
            <a:ext cx="2320750" cy="208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Google Shape;68;p14"/>
          <p:cNvCxnSpPr/>
          <p:nvPr/>
        </p:nvCxnSpPr>
        <p:spPr>
          <a:xfrm>
            <a:off x="420075" y="2927037"/>
            <a:ext cx="8336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story</a:t>
            </a:r>
            <a:endParaRPr/>
          </a:p>
        </p:txBody>
      </p:sp>
      <p:grpSp>
        <p:nvGrpSpPr>
          <p:cNvPr id="70" name="Google Shape;70;p14"/>
          <p:cNvGrpSpPr/>
          <p:nvPr/>
        </p:nvGrpSpPr>
        <p:grpSpPr>
          <a:xfrm>
            <a:off x="369350" y="2864883"/>
            <a:ext cx="129000" cy="770742"/>
            <a:chOff x="369350" y="2864883"/>
            <a:chExt cx="129000" cy="770742"/>
          </a:xfrm>
        </p:grpSpPr>
        <p:sp>
          <p:nvSpPr>
            <p:cNvPr id="71" name="Google Shape;71;p14"/>
            <p:cNvSpPr/>
            <p:nvPr/>
          </p:nvSpPr>
          <p:spPr>
            <a:xfrm>
              <a:off x="369350" y="2864883"/>
              <a:ext cx="129000" cy="129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2" name="Google Shape;72;p14"/>
            <p:cNvCxnSpPr/>
            <p:nvPr/>
          </p:nvCxnSpPr>
          <p:spPr>
            <a:xfrm>
              <a:off x="433850" y="2991525"/>
              <a:ext cx="0" cy="6441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sp>
        <p:nvSpPr>
          <p:cNvPr id="73" name="Google Shape;73;p14"/>
          <p:cNvSpPr txBox="1">
            <a:spLocks noGrp="1"/>
          </p:cNvSpPr>
          <p:nvPr>
            <p:ph type="body" idx="4294967295"/>
          </p:nvPr>
        </p:nvSpPr>
        <p:spPr>
          <a:xfrm>
            <a:off x="464100" y="3238125"/>
            <a:ext cx="2174400" cy="12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02.22.XX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Lorem ipsum dolor sit amet, consectetur adipiscing elit</a:t>
            </a:r>
            <a:endParaRPr sz="1100"/>
          </a:p>
        </p:txBody>
      </p:sp>
      <p:grpSp>
        <p:nvGrpSpPr>
          <p:cNvPr id="74" name="Google Shape;74;p14"/>
          <p:cNvGrpSpPr/>
          <p:nvPr/>
        </p:nvGrpSpPr>
        <p:grpSpPr>
          <a:xfrm>
            <a:off x="1553050" y="1736575"/>
            <a:ext cx="129000" cy="1254971"/>
            <a:chOff x="1553050" y="1736575"/>
            <a:chExt cx="129000" cy="1254971"/>
          </a:xfrm>
        </p:grpSpPr>
        <p:sp>
          <p:nvSpPr>
            <p:cNvPr id="75" name="Google Shape;75;p14"/>
            <p:cNvSpPr/>
            <p:nvPr/>
          </p:nvSpPr>
          <p:spPr>
            <a:xfrm>
              <a:off x="1553050" y="2862546"/>
              <a:ext cx="129000" cy="129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6" name="Google Shape;76;p14"/>
            <p:cNvCxnSpPr/>
            <p:nvPr/>
          </p:nvCxnSpPr>
          <p:spPr>
            <a:xfrm rot="10800000">
              <a:off x="1614125" y="1736575"/>
              <a:ext cx="0" cy="1128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sp>
        <p:nvSpPr>
          <p:cNvPr id="77" name="Google Shape;77;p14"/>
          <p:cNvSpPr txBox="1">
            <a:spLocks noGrp="1"/>
          </p:cNvSpPr>
          <p:nvPr>
            <p:ph type="body" idx="4294967295"/>
          </p:nvPr>
        </p:nvSpPr>
        <p:spPr>
          <a:xfrm>
            <a:off x="1629250" y="1492700"/>
            <a:ext cx="2174400" cy="10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05.19.XX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Lorem ipsum dolor sit amet, consectetur adipiscing elit</a:t>
            </a:r>
            <a:endParaRPr sz="1100"/>
          </a:p>
        </p:txBody>
      </p:sp>
      <p:grpSp>
        <p:nvGrpSpPr>
          <p:cNvPr id="78" name="Google Shape;78;p14"/>
          <p:cNvGrpSpPr/>
          <p:nvPr/>
        </p:nvGrpSpPr>
        <p:grpSpPr>
          <a:xfrm>
            <a:off x="3484800" y="2862533"/>
            <a:ext cx="129000" cy="773079"/>
            <a:chOff x="3484800" y="2862533"/>
            <a:chExt cx="129000" cy="773079"/>
          </a:xfrm>
        </p:grpSpPr>
        <p:sp>
          <p:nvSpPr>
            <p:cNvPr id="79" name="Google Shape;79;p14"/>
            <p:cNvSpPr/>
            <p:nvPr/>
          </p:nvSpPr>
          <p:spPr>
            <a:xfrm>
              <a:off x="3484800" y="2862533"/>
              <a:ext cx="129000" cy="129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0" name="Google Shape;80;p14"/>
            <p:cNvCxnSpPr/>
            <p:nvPr/>
          </p:nvCxnSpPr>
          <p:spPr>
            <a:xfrm>
              <a:off x="3546200" y="2991513"/>
              <a:ext cx="0" cy="6441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sp>
        <p:nvSpPr>
          <p:cNvPr id="81" name="Google Shape;81;p14"/>
          <p:cNvSpPr txBox="1">
            <a:spLocks noGrp="1"/>
          </p:cNvSpPr>
          <p:nvPr>
            <p:ph type="body" idx="4294967295"/>
          </p:nvPr>
        </p:nvSpPr>
        <p:spPr>
          <a:xfrm>
            <a:off x="3561000" y="3238050"/>
            <a:ext cx="2174400" cy="12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07.05.XX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Lorem ipsum dolor sit amet, consectetur adipiscing elit</a:t>
            </a:r>
            <a:endParaRPr sz="1100"/>
          </a:p>
        </p:txBody>
      </p:sp>
      <p:grpSp>
        <p:nvGrpSpPr>
          <p:cNvPr id="82" name="Google Shape;82;p14"/>
          <p:cNvGrpSpPr/>
          <p:nvPr/>
        </p:nvGrpSpPr>
        <p:grpSpPr>
          <a:xfrm>
            <a:off x="5144075" y="1736575"/>
            <a:ext cx="129000" cy="1257296"/>
            <a:chOff x="5144075" y="1736575"/>
            <a:chExt cx="129000" cy="1257296"/>
          </a:xfrm>
        </p:grpSpPr>
        <p:sp>
          <p:nvSpPr>
            <p:cNvPr id="83" name="Google Shape;83;p14"/>
            <p:cNvSpPr/>
            <p:nvPr/>
          </p:nvSpPr>
          <p:spPr>
            <a:xfrm>
              <a:off x="5144075" y="2864871"/>
              <a:ext cx="129000" cy="129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4" name="Google Shape;84;p14"/>
            <p:cNvCxnSpPr/>
            <p:nvPr/>
          </p:nvCxnSpPr>
          <p:spPr>
            <a:xfrm rot="10800000">
              <a:off x="5208575" y="1736575"/>
              <a:ext cx="0" cy="1128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sp>
        <p:nvSpPr>
          <p:cNvPr id="85" name="Google Shape;85;p14"/>
          <p:cNvSpPr txBox="1">
            <a:spLocks noGrp="1"/>
          </p:cNvSpPr>
          <p:nvPr>
            <p:ph type="body" idx="4294967295"/>
          </p:nvPr>
        </p:nvSpPr>
        <p:spPr>
          <a:xfrm>
            <a:off x="5220275" y="1492700"/>
            <a:ext cx="2174400" cy="10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12.15.XX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Lorem ipsum dolor sit amet, consectetur adipiscing elit</a:t>
            </a:r>
            <a:endParaRPr sz="1100"/>
          </a:p>
        </p:txBody>
      </p:sp>
      <p:grpSp>
        <p:nvGrpSpPr>
          <p:cNvPr id="86" name="Google Shape;86;p14"/>
          <p:cNvGrpSpPr/>
          <p:nvPr/>
        </p:nvGrpSpPr>
        <p:grpSpPr>
          <a:xfrm>
            <a:off x="6657900" y="2864871"/>
            <a:ext cx="129000" cy="770742"/>
            <a:chOff x="6657900" y="2864871"/>
            <a:chExt cx="129000" cy="770742"/>
          </a:xfrm>
        </p:grpSpPr>
        <p:sp>
          <p:nvSpPr>
            <p:cNvPr id="87" name="Google Shape;87;p14"/>
            <p:cNvSpPr/>
            <p:nvPr/>
          </p:nvSpPr>
          <p:spPr>
            <a:xfrm>
              <a:off x="6657900" y="2864871"/>
              <a:ext cx="129000" cy="129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8" name="Google Shape;88;p14"/>
            <p:cNvCxnSpPr/>
            <p:nvPr/>
          </p:nvCxnSpPr>
          <p:spPr>
            <a:xfrm>
              <a:off x="6722400" y="2991513"/>
              <a:ext cx="0" cy="6441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sp>
        <p:nvSpPr>
          <p:cNvPr id="89" name="Google Shape;89;p14"/>
          <p:cNvSpPr txBox="1">
            <a:spLocks noGrp="1"/>
          </p:cNvSpPr>
          <p:nvPr>
            <p:ph type="body" idx="4294967295"/>
          </p:nvPr>
        </p:nvSpPr>
        <p:spPr>
          <a:xfrm>
            <a:off x="6734100" y="3238050"/>
            <a:ext cx="2174400" cy="12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03.09.XX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Lorem ipsum dolor sit amet, consectetur adipiscing elit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 descr="Closeup of thumbs holding a road map"/>
          <p:cNvPicPr preferRelativeResize="0"/>
          <p:nvPr/>
        </p:nvPicPr>
        <p:blipFill rotWithShape="1">
          <a:blip r:embed="rId3">
            <a:alphaModFix/>
          </a:blip>
          <a:srcRect l="4138" t="43552" r="505" b="3335"/>
          <a:stretch/>
        </p:blipFill>
        <p:spPr>
          <a:xfrm>
            <a:off x="413850" y="351875"/>
            <a:ext cx="3795001" cy="139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 descr="View of grassy field from point of view of someone with their legs stretched out in front of them wearing dark jeans and athletic shoes"/>
          <p:cNvPicPr preferRelativeResize="0"/>
          <p:nvPr/>
        </p:nvPicPr>
        <p:blipFill rotWithShape="1">
          <a:blip r:embed="rId4">
            <a:alphaModFix/>
          </a:blip>
          <a:srcRect l="5168" t="18025" r="16290" b="2357"/>
          <a:stretch/>
        </p:blipFill>
        <p:spPr>
          <a:xfrm>
            <a:off x="413850" y="1880500"/>
            <a:ext cx="3794999" cy="2873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 descr="Back of a short-haired women wearing a white canvas backbar walking through a city"/>
          <p:cNvPicPr preferRelativeResize="0"/>
          <p:nvPr/>
        </p:nvPicPr>
        <p:blipFill rotWithShape="1">
          <a:blip r:embed="rId5">
            <a:alphaModFix/>
          </a:blip>
          <a:srcRect l="30237" t="797" r="37494" b="797"/>
          <a:stretch/>
        </p:blipFill>
        <p:spPr>
          <a:xfrm>
            <a:off x="4346100" y="351900"/>
            <a:ext cx="2146501" cy="439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 descr="Back of a woman and man sitting on a bench. A dog is sitting on the floor between them."/>
          <p:cNvPicPr preferRelativeResize="0"/>
          <p:nvPr/>
        </p:nvPicPr>
        <p:blipFill rotWithShape="1">
          <a:blip r:embed="rId6">
            <a:alphaModFix/>
          </a:blip>
          <a:srcRect l="49732" t="12218" r="22629" b="2341"/>
          <a:stretch/>
        </p:blipFill>
        <p:spPr>
          <a:xfrm>
            <a:off x="6609875" y="359800"/>
            <a:ext cx="2146505" cy="4394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Main Event</a:t>
            </a:r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Saturday, September 4, 20XX at 3pm</a:t>
            </a:r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2400" b="1"/>
              <a:t>The Hotel Name</a:t>
            </a:r>
            <a:endParaRPr sz="2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2400"/>
              <a:t>123 Address St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2400"/>
              <a:t>Anytown, ST 12345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/>
              <a:t>Reception immediately following the ceremony</a:t>
            </a:r>
            <a:endParaRPr sz="1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Join us for a full weekend of activities!</a:t>
            </a:r>
            <a:endParaRPr/>
          </a:p>
        </p:txBody>
      </p:sp>
      <p:cxnSp>
        <p:nvCxnSpPr>
          <p:cNvPr id="110" name="Google Shape;110;p17"/>
          <p:cNvCxnSpPr/>
          <p:nvPr/>
        </p:nvCxnSpPr>
        <p:spPr>
          <a:xfrm>
            <a:off x="4364550" y="1242375"/>
            <a:ext cx="4149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11" name="Google Shape;111;p17"/>
          <p:cNvGrpSpPr/>
          <p:nvPr/>
        </p:nvGrpSpPr>
        <p:grpSpPr>
          <a:xfrm>
            <a:off x="437825" y="1568589"/>
            <a:ext cx="2685450" cy="3086700"/>
            <a:chOff x="437825" y="1568589"/>
            <a:chExt cx="2685450" cy="3086700"/>
          </a:xfrm>
        </p:grpSpPr>
        <p:sp>
          <p:nvSpPr>
            <p:cNvPr id="112" name="Google Shape;112;p17"/>
            <p:cNvSpPr/>
            <p:nvPr/>
          </p:nvSpPr>
          <p:spPr>
            <a:xfrm>
              <a:off x="440075" y="1568589"/>
              <a:ext cx="2683200" cy="30867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7"/>
            <p:cNvSpPr txBox="1"/>
            <p:nvPr/>
          </p:nvSpPr>
          <p:spPr>
            <a:xfrm>
              <a:off x="437825" y="1568589"/>
              <a:ext cx="2683200" cy="411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17"/>
          <p:cNvSpPr txBox="1">
            <a:spLocks noGrp="1"/>
          </p:cNvSpPr>
          <p:nvPr>
            <p:ph type="body" idx="4294967295"/>
          </p:nvPr>
        </p:nvSpPr>
        <p:spPr>
          <a:xfrm>
            <a:off x="516625" y="1562875"/>
            <a:ext cx="2484300" cy="4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Thursday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5" name="Google Shape;115;p17"/>
          <p:cNvSpPr txBox="1">
            <a:spLocks noGrp="1"/>
          </p:cNvSpPr>
          <p:nvPr>
            <p:ph type="body" idx="4294967295"/>
          </p:nvPr>
        </p:nvSpPr>
        <p:spPr>
          <a:xfrm>
            <a:off x="518000" y="2091275"/>
            <a:ext cx="2494500" cy="25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Spa at 3pm</a:t>
            </a:r>
            <a:endParaRPr sz="1400" b="1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400"/>
              <a:t>Lorem ipsum dolor sit amet, consectetur adipiscing elit, sed do eiusmod tempor incididunt ut labore et dolore magna aliqua. </a:t>
            </a:r>
            <a:endParaRPr sz="1400"/>
          </a:p>
        </p:txBody>
      </p:sp>
      <p:grpSp>
        <p:nvGrpSpPr>
          <p:cNvPr id="116" name="Google Shape;116;p17"/>
          <p:cNvGrpSpPr/>
          <p:nvPr/>
        </p:nvGrpSpPr>
        <p:grpSpPr>
          <a:xfrm>
            <a:off x="3230400" y="1568589"/>
            <a:ext cx="2683200" cy="3086700"/>
            <a:chOff x="3230400" y="1568589"/>
            <a:chExt cx="2683200" cy="3086700"/>
          </a:xfrm>
        </p:grpSpPr>
        <p:sp>
          <p:nvSpPr>
            <p:cNvPr id="117" name="Google Shape;117;p17"/>
            <p:cNvSpPr/>
            <p:nvPr/>
          </p:nvSpPr>
          <p:spPr>
            <a:xfrm>
              <a:off x="3230400" y="1568589"/>
              <a:ext cx="2683200" cy="30867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7"/>
            <p:cNvSpPr txBox="1"/>
            <p:nvPr/>
          </p:nvSpPr>
          <p:spPr>
            <a:xfrm>
              <a:off x="3230400" y="1568600"/>
              <a:ext cx="2683200" cy="411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7"/>
          <p:cNvSpPr txBox="1">
            <a:spLocks noGrp="1"/>
          </p:cNvSpPr>
          <p:nvPr>
            <p:ph type="body" idx="4294967295"/>
          </p:nvPr>
        </p:nvSpPr>
        <p:spPr>
          <a:xfrm>
            <a:off x="3316800" y="1562875"/>
            <a:ext cx="2484300" cy="4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Friday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0" name="Google Shape;120;p17"/>
          <p:cNvSpPr txBox="1">
            <a:spLocks noGrp="1"/>
          </p:cNvSpPr>
          <p:nvPr>
            <p:ph type="body" idx="4294967295"/>
          </p:nvPr>
        </p:nvSpPr>
        <p:spPr>
          <a:xfrm>
            <a:off x="3316825" y="2091277"/>
            <a:ext cx="2484300" cy="25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Golf at 7am</a:t>
            </a:r>
            <a:endParaRPr sz="1400" b="1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400"/>
              <a:t>Ut enim ad minim veniam, quis nostrud exercitation ullamco laboris nisi ut aliquip ex ea commodo consequat.</a:t>
            </a:r>
            <a:endParaRPr sz="1400"/>
          </a:p>
        </p:txBody>
      </p:sp>
      <p:grpSp>
        <p:nvGrpSpPr>
          <p:cNvPr id="121" name="Google Shape;121;p17"/>
          <p:cNvGrpSpPr/>
          <p:nvPr/>
        </p:nvGrpSpPr>
        <p:grpSpPr>
          <a:xfrm>
            <a:off x="6022975" y="1568589"/>
            <a:ext cx="2685450" cy="3086700"/>
            <a:chOff x="6022975" y="1568589"/>
            <a:chExt cx="2685450" cy="3086700"/>
          </a:xfrm>
        </p:grpSpPr>
        <p:sp>
          <p:nvSpPr>
            <p:cNvPr id="122" name="Google Shape;122;p17"/>
            <p:cNvSpPr/>
            <p:nvPr/>
          </p:nvSpPr>
          <p:spPr>
            <a:xfrm>
              <a:off x="6022975" y="1568589"/>
              <a:ext cx="2683200" cy="30867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7"/>
            <p:cNvSpPr txBox="1"/>
            <p:nvPr/>
          </p:nvSpPr>
          <p:spPr>
            <a:xfrm>
              <a:off x="6025225" y="1568600"/>
              <a:ext cx="2683200" cy="411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17"/>
          <p:cNvSpPr txBox="1">
            <a:spLocks noGrp="1"/>
          </p:cNvSpPr>
          <p:nvPr>
            <p:ph type="body" idx="4294967295"/>
          </p:nvPr>
        </p:nvSpPr>
        <p:spPr>
          <a:xfrm>
            <a:off x="6107075" y="1562875"/>
            <a:ext cx="2484300" cy="4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Sunday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4294967295"/>
          </p:nvPr>
        </p:nvSpPr>
        <p:spPr>
          <a:xfrm>
            <a:off x="6105400" y="2091277"/>
            <a:ext cx="2494500" cy="25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Brunch at Noon</a:t>
            </a:r>
            <a:endParaRPr sz="1400" b="1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400"/>
              <a:t>Lorem ipsum dolor sit amet, consectetur adipiscing elit</a:t>
            </a:r>
            <a:endParaRPr sz="1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body" idx="4294967295"/>
          </p:nvPr>
        </p:nvSpPr>
        <p:spPr>
          <a:xfrm>
            <a:off x="4584169" y="3641661"/>
            <a:ext cx="21774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/>
              <a:t>Duis aute irure dolor in reprehenderit in voluptate velit esse cillum dolore eu fugiat nulla pariatur</a:t>
            </a:r>
            <a:endParaRPr sz="1200"/>
          </a:p>
        </p:txBody>
      </p:sp>
      <p:sp>
        <p:nvSpPr>
          <p:cNvPr id="131" name="Google Shape;131;p18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The wedding party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33" name="Google Shape;133;p18" descr="Back of dark-haired woman wearing a white sweater"/>
          <p:cNvPicPr preferRelativeResize="0"/>
          <p:nvPr/>
        </p:nvPicPr>
        <p:blipFill rotWithShape="1">
          <a:blip r:embed="rId3">
            <a:alphaModFix/>
          </a:blip>
          <a:srcRect l="32016" t="23025" r="32016" b="23025"/>
          <a:stretch/>
        </p:blipFill>
        <p:spPr>
          <a:xfrm>
            <a:off x="431500" y="1351550"/>
            <a:ext cx="1644300" cy="1644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4" name="Google Shape;134;p18"/>
          <p:cNvSpPr txBox="1">
            <a:spLocks noGrp="1"/>
          </p:cNvSpPr>
          <p:nvPr>
            <p:ph type="body" idx="4294967295"/>
          </p:nvPr>
        </p:nvSpPr>
        <p:spPr>
          <a:xfrm>
            <a:off x="164950" y="3108900"/>
            <a:ext cx="21774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Wendy Writer</a:t>
            </a:r>
            <a:endParaRPr/>
          </a:p>
        </p:txBody>
      </p:sp>
      <p:cxnSp>
        <p:nvCxnSpPr>
          <p:cNvPr id="135" name="Google Shape;135;p18"/>
          <p:cNvCxnSpPr/>
          <p:nvPr/>
        </p:nvCxnSpPr>
        <p:spPr>
          <a:xfrm>
            <a:off x="1118175" y="361368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6" name="Google Shape;136;p18"/>
          <p:cNvSpPr txBox="1">
            <a:spLocks noGrp="1"/>
          </p:cNvSpPr>
          <p:nvPr>
            <p:ph type="body" idx="4294967295"/>
          </p:nvPr>
        </p:nvSpPr>
        <p:spPr>
          <a:xfrm>
            <a:off x="164925" y="3641661"/>
            <a:ext cx="21774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/>
              <a:t>Lorem ipsum dolor sit amet, consectetur adipiscing elit, sed do eiusmod tempor</a:t>
            </a:r>
            <a:endParaRPr sz="1200"/>
          </a:p>
        </p:txBody>
      </p:sp>
      <p:pic>
        <p:nvPicPr>
          <p:cNvPr id="137" name="Google Shape;137;p18" descr="Man resting his head on the steering wheel of a golf cart"/>
          <p:cNvPicPr preferRelativeResize="0"/>
          <p:nvPr/>
        </p:nvPicPr>
        <p:blipFill rotWithShape="1">
          <a:blip r:embed="rId4">
            <a:alphaModFix/>
          </a:blip>
          <a:srcRect l="31004" t="3916" r="20845" b="10394"/>
          <a:stretch/>
        </p:blipFill>
        <p:spPr>
          <a:xfrm>
            <a:off x="2649442" y="1351550"/>
            <a:ext cx="1644300" cy="1644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8" name="Google Shape;138;p18"/>
          <p:cNvSpPr txBox="1">
            <a:spLocks noGrp="1"/>
          </p:cNvSpPr>
          <p:nvPr>
            <p:ph type="body" idx="4294967295"/>
          </p:nvPr>
        </p:nvSpPr>
        <p:spPr>
          <a:xfrm>
            <a:off x="2374559" y="3108900"/>
            <a:ext cx="21774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Ronny Reader</a:t>
            </a:r>
            <a:endParaRPr/>
          </a:p>
        </p:txBody>
      </p:sp>
      <p:cxnSp>
        <p:nvCxnSpPr>
          <p:cNvPr id="139" name="Google Shape;139;p18"/>
          <p:cNvCxnSpPr/>
          <p:nvPr/>
        </p:nvCxnSpPr>
        <p:spPr>
          <a:xfrm>
            <a:off x="3327800" y="361368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0" name="Google Shape;140;p18"/>
          <p:cNvSpPr txBox="1">
            <a:spLocks noGrp="1"/>
          </p:cNvSpPr>
          <p:nvPr>
            <p:ph type="body" idx="4294967295"/>
          </p:nvPr>
        </p:nvSpPr>
        <p:spPr>
          <a:xfrm>
            <a:off x="2374545" y="3641661"/>
            <a:ext cx="21774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/>
              <a:t>Ut enim ad minim veniam, quis nostrud exercitation ullamco laboris nisi ut aliquip ex ea commodo consequat</a:t>
            </a:r>
            <a:endParaRPr sz="1200"/>
          </a:p>
        </p:txBody>
      </p:sp>
      <p:pic>
        <p:nvPicPr>
          <p:cNvPr id="141" name="Google Shape;141;p18" descr="Woman in a red knit hat and denim shirt snapping a photo of the photographer"/>
          <p:cNvPicPr preferRelativeResize="0"/>
          <p:nvPr/>
        </p:nvPicPr>
        <p:blipFill rotWithShape="1">
          <a:blip r:embed="rId5">
            <a:alphaModFix/>
          </a:blip>
          <a:srcRect l="15987" t="4719" r="23637" b="4710"/>
          <a:stretch/>
        </p:blipFill>
        <p:spPr>
          <a:xfrm>
            <a:off x="4867408" y="1351550"/>
            <a:ext cx="1644300" cy="1644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2" name="Google Shape;142;p18"/>
          <p:cNvSpPr txBox="1">
            <a:spLocks noGrp="1"/>
          </p:cNvSpPr>
          <p:nvPr>
            <p:ph type="body" idx="4294967295"/>
          </p:nvPr>
        </p:nvSpPr>
        <p:spPr>
          <a:xfrm>
            <a:off x="4584180" y="3108900"/>
            <a:ext cx="21774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Abby Author</a:t>
            </a:r>
            <a:endParaRPr/>
          </a:p>
        </p:txBody>
      </p:sp>
      <p:cxnSp>
        <p:nvCxnSpPr>
          <p:cNvPr id="143" name="Google Shape;143;p18"/>
          <p:cNvCxnSpPr/>
          <p:nvPr/>
        </p:nvCxnSpPr>
        <p:spPr>
          <a:xfrm>
            <a:off x="5554075" y="361368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4" name="Google Shape;144;p18" descr="Woman wearing aviator sunglasses holding a bunch of daisies turning towards the camera"/>
          <p:cNvPicPr preferRelativeResize="0"/>
          <p:nvPr/>
        </p:nvPicPr>
        <p:blipFill rotWithShape="1">
          <a:blip r:embed="rId6">
            <a:alphaModFix/>
          </a:blip>
          <a:srcRect l="16667" r="16667"/>
          <a:stretch/>
        </p:blipFill>
        <p:spPr>
          <a:xfrm>
            <a:off x="7085375" y="1351550"/>
            <a:ext cx="1644300" cy="1644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>
            <a:spLocks noGrp="1"/>
          </p:cNvSpPr>
          <p:nvPr>
            <p:ph type="body" idx="4294967295"/>
          </p:nvPr>
        </p:nvSpPr>
        <p:spPr>
          <a:xfrm>
            <a:off x="6793801" y="3108900"/>
            <a:ext cx="21774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Berry Books</a:t>
            </a:r>
            <a:endParaRPr/>
          </a:p>
        </p:txBody>
      </p:sp>
      <p:cxnSp>
        <p:nvCxnSpPr>
          <p:cNvPr id="146" name="Google Shape;146;p18"/>
          <p:cNvCxnSpPr/>
          <p:nvPr/>
        </p:nvCxnSpPr>
        <p:spPr>
          <a:xfrm>
            <a:off x="7747050" y="361368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7" name="Google Shape;147;p18"/>
          <p:cNvSpPr txBox="1">
            <a:spLocks noGrp="1"/>
          </p:cNvSpPr>
          <p:nvPr>
            <p:ph type="body" idx="4294967295"/>
          </p:nvPr>
        </p:nvSpPr>
        <p:spPr>
          <a:xfrm>
            <a:off x="6793795" y="3641661"/>
            <a:ext cx="21774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/>
              <a:t>Excepteur sint occaecat cupidatat non proident, sunt in culpa qui officia deserunt mollit anim id est laborum</a:t>
            </a:r>
            <a:endParaRPr sz="1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Getting there</a:t>
            </a:r>
            <a:endParaRPr/>
          </a:p>
        </p:txBody>
      </p:sp>
      <p:sp>
        <p:nvSpPr>
          <p:cNvPr id="153" name="Google Shape;153;p1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train ride is very scenic!</a:t>
            </a:r>
            <a:endParaRPr/>
          </a:p>
        </p:txBody>
      </p:sp>
      <p:sp>
        <p:nvSpPr>
          <p:cNvPr id="154" name="Google Shape;154;p1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By rail</a:t>
            </a:r>
            <a:endParaRPr sz="21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123 Address St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Anytown, ST 12345</a:t>
            </a:r>
            <a:endParaRPr sz="21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100" b="1"/>
              <a:t>By air</a:t>
            </a:r>
            <a:endParaRPr sz="21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2100"/>
              <a:t>123 Address St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100"/>
              <a:t>Anytown, ST 12345</a:t>
            </a:r>
            <a:endParaRPr sz="21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9" name="Google Shape;159;p20"/>
          <p:cNvCxnSpPr/>
          <p:nvPr/>
        </p:nvCxnSpPr>
        <p:spPr>
          <a:xfrm>
            <a:off x="433425" y="3724283"/>
            <a:ext cx="3891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0" name="Google Shape;160;p20"/>
          <p:cNvCxnSpPr/>
          <p:nvPr/>
        </p:nvCxnSpPr>
        <p:spPr>
          <a:xfrm>
            <a:off x="4941300" y="3724283"/>
            <a:ext cx="3891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1" name="Google Shape;161;p20" descr="Looking up a a blue-toned apartment building with four tall palm trees in front of it"/>
          <p:cNvPicPr preferRelativeResize="0"/>
          <p:nvPr/>
        </p:nvPicPr>
        <p:blipFill rotWithShape="1">
          <a:blip r:embed="rId3">
            <a:alphaModFix/>
          </a:blip>
          <a:srcRect l="2531" t="27593" r="4774" b="8931"/>
          <a:stretch/>
        </p:blipFill>
        <p:spPr>
          <a:xfrm>
            <a:off x="425025" y="394674"/>
            <a:ext cx="3891001" cy="19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0" descr="Two vintage cameras on a wooden shelf"/>
          <p:cNvPicPr preferRelativeResize="0"/>
          <p:nvPr/>
        </p:nvPicPr>
        <p:blipFill rotWithShape="1">
          <a:blip r:embed="rId4">
            <a:alphaModFix/>
          </a:blip>
          <a:srcRect l="1513" t="22482" r="1503" b="14403"/>
          <a:stretch/>
        </p:blipFill>
        <p:spPr>
          <a:xfrm>
            <a:off x="425035" y="2499902"/>
            <a:ext cx="1935230" cy="944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0" descr="Artistic overhead shot of caramel-colored coffee in a white mug on a red solid background"/>
          <p:cNvPicPr preferRelativeResize="0"/>
          <p:nvPr/>
        </p:nvPicPr>
        <p:blipFill rotWithShape="1">
          <a:blip r:embed="rId5">
            <a:alphaModFix/>
          </a:blip>
          <a:srcRect l="8753" t="12597" r="8745" b="12597"/>
          <a:stretch/>
        </p:blipFill>
        <p:spPr>
          <a:xfrm>
            <a:off x="2464080" y="2499902"/>
            <a:ext cx="1851925" cy="944608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0"/>
          <p:cNvSpPr txBox="1">
            <a:spLocks noGrp="1"/>
          </p:cNvSpPr>
          <p:nvPr>
            <p:ph type="body" idx="4294967295"/>
          </p:nvPr>
        </p:nvSpPr>
        <p:spPr>
          <a:xfrm>
            <a:off x="318850" y="3771900"/>
            <a:ext cx="39999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accent3"/>
                </a:solidFill>
              </a:rPr>
              <a:t>Hotel Name</a:t>
            </a:r>
            <a:endParaRPr sz="2100" b="1">
              <a:solidFill>
                <a:schemeClr val="accent3"/>
              </a:solidFill>
            </a:endParaRPr>
          </a:p>
        </p:txBody>
      </p:sp>
      <p:sp>
        <p:nvSpPr>
          <p:cNvPr id="165" name="Google Shape;165;p20"/>
          <p:cNvSpPr txBox="1">
            <a:spLocks noGrp="1"/>
          </p:cNvSpPr>
          <p:nvPr>
            <p:ph type="body" idx="4294967295"/>
          </p:nvPr>
        </p:nvSpPr>
        <p:spPr>
          <a:xfrm>
            <a:off x="318844" y="4228050"/>
            <a:ext cx="39999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/>
              <a:t>Lorem ipsum dolor sit amet, consectetur adipiscing elit, sed do eiusmod tempor incididunt</a:t>
            </a:r>
            <a:endParaRPr sz="1200"/>
          </a:p>
        </p:txBody>
      </p:sp>
      <p:pic>
        <p:nvPicPr>
          <p:cNvPr id="166" name="Google Shape;166;p20" descr="Bright green door and window frame of a white building"/>
          <p:cNvPicPr preferRelativeResize="0"/>
          <p:nvPr/>
        </p:nvPicPr>
        <p:blipFill rotWithShape="1">
          <a:blip r:embed="rId6">
            <a:alphaModFix/>
          </a:blip>
          <a:srcRect l="19792" t="12827" r="2742" b="-87"/>
          <a:stretch/>
        </p:blipFill>
        <p:spPr>
          <a:xfrm>
            <a:off x="4941300" y="397925"/>
            <a:ext cx="3891000" cy="304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0"/>
          <p:cNvSpPr txBox="1">
            <a:spLocks noGrp="1"/>
          </p:cNvSpPr>
          <p:nvPr>
            <p:ph type="body" idx="4294967295"/>
          </p:nvPr>
        </p:nvSpPr>
        <p:spPr>
          <a:xfrm>
            <a:off x="4825250" y="3771900"/>
            <a:ext cx="39999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accent3"/>
                </a:solidFill>
              </a:rPr>
              <a:t>Hotel Name</a:t>
            </a:r>
            <a:endParaRPr sz="2100" b="1">
              <a:solidFill>
                <a:schemeClr val="accent3"/>
              </a:solidFill>
            </a:endParaRPr>
          </a:p>
        </p:txBody>
      </p:sp>
      <p:sp>
        <p:nvSpPr>
          <p:cNvPr id="168" name="Google Shape;168;p20"/>
          <p:cNvSpPr txBox="1">
            <a:spLocks noGrp="1"/>
          </p:cNvSpPr>
          <p:nvPr>
            <p:ph type="body" idx="4294967295"/>
          </p:nvPr>
        </p:nvSpPr>
        <p:spPr>
          <a:xfrm>
            <a:off x="4825256" y="4228050"/>
            <a:ext cx="39999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/>
              <a:t>Lorem ipsum dolor sit amet, consectetur adipiscing elit, sed do eiusmod tempor incididunt</a:t>
            </a:r>
            <a:endParaRPr sz="1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Things to do</a:t>
            </a:r>
            <a:endParaRPr/>
          </a:p>
        </p:txBody>
      </p:sp>
      <p:sp>
        <p:nvSpPr>
          <p:cNvPr id="174" name="Google Shape;174;p21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are some of our favorite activities in and around Church Stoke, PA: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b="1"/>
              <a:t>Visit the lake</a:t>
            </a:r>
            <a:br>
              <a:rPr lang="en"/>
            </a:br>
            <a:r>
              <a:rPr lang="en"/>
              <a:t>Lorem ipsum dolor sit amet, consectetur adipiscing elit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b="1"/>
              <a:t>Go for a hike</a:t>
            </a:r>
            <a:br>
              <a:rPr lang="en"/>
            </a:br>
            <a:r>
              <a:rPr lang="en"/>
              <a:t>Sed do eiusmod tempor incididunt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/>
              <a:t>Check out our skate park</a:t>
            </a:r>
            <a:br>
              <a:rPr lang="en"/>
            </a:br>
            <a:r>
              <a:rPr lang="en"/>
              <a:t>Duis aute irure dolor!</a:t>
            </a:r>
            <a:endParaRPr/>
          </a:p>
        </p:txBody>
      </p:sp>
      <p:pic>
        <p:nvPicPr>
          <p:cNvPr id="175" name="Google Shape;175;p21" descr="Woman with long blond hair looking out onto a lake"/>
          <p:cNvPicPr preferRelativeResize="0"/>
          <p:nvPr/>
        </p:nvPicPr>
        <p:blipFill rotWithShape="1">
          <a:blip r:embed="rId3">
            <a:alphaModFix/>
          </a:blip>
          <a:srcRect r="30594"/>
          <a:stretch/>
        </p:blipFill>
        <p:spPr>
          <a:xfrm>
            <a:off x="4705150" y="342525"/>
            <a:ext cx="2035799" cy="195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1" descr="Closeup of legs walking by on a wooden path in a forest"/>
          <p:cNvPicPr preferRelativeResize="0"/>
          <p:nvPr/>
        </p:nvPicPr>
        <p:blipFill rotWithShape="1">
          <a:blip r:embed="rId4">
            <a:alphaModFix/>
          </a:blip>
          <a:srcRect l="30594"/>
          <a:stretch/>
        </p:blipFill>
        <p:spPr>
          <a:xfrm>
            <a:off x="6788225" y="342525"/>
            <a:ext cx="2035799" cy="195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1" descr="Man mid-jump at skatepark in California"/>
          <p:cNvPicPr preferRelativeResize="0"/>
          <p:nvPr/>
        </p:nvPicPr>
        <p:blipFill rotWithShape="1">
          <a:blip r:embed="rId5">
            <a:alphaModFix/>
          </a:blip>
          <a:srcRect b="11536"/>
          <a:stretch/>
        </p:blipFill>
        <p:spPr>
          <a:xfrm>
            <a:off x="4705150" y="2329925"/>
            <a:ext cx="4127101" cy="242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377</Words>
  <Application>Microsoft Office PowerPoint</Application>
  <PresentationFormat>On-screen Show (16:9)</PresentationFormat>
  <Paragraphs>57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Open Sans</vt:lpstr>
      <vt:lpstr>Arial</vt:lpstr>
      <vt:lpstr>Economica</vt:lpstr>
      <vt:lpstr>Luxe</vt:lpstr>
      <vt:lpstr>Wendy &amp; Berry  get married</vt:lpstr>
      <vt:lpstr>Our story</vt:lpstr>
      <vt:lpstr>PowerPoint Presentation</vt:lpstr>
      <vt:lpstr>The Main Event</vt:lpstr>
      <vt:lpstr>Join us for a full weekend of activities!</vt:lpstr>
      <vt:lpstr>The wedding party</vt:lpstr>
      <vt:lpstr>Getting there</vt:lpstr>
      <vt:lpstr>PowerPoint Presentation</vt:lpstr>
      <vt:lpstr>Things to do</vt:lpstr>
      <vt:lpstr>We’re registered at www.example.com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Miss Nancy E</dc:creator>
  <cp:lastModifiedBy>Miss Nancy E</cp:lastModifiedBy>
  <cp:revision>1</cp:revision>
  <dcterms:modified xsi:type="dcterms:W3CDTF">2026-03-06T19:02:43Z</dcterms:modified>
</cp:coreProperties>
</file>